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9" r:id="rId3"/>
    <p:sldId id="261" r:id="rId4"/>
    <p:sldId id="267" r:id="rId5"/>
    <p:sldId id="260" r:id="rId6"/>
    <p:sldId id="268" r:id="rId7"/>
    <p:sldId id="269" r:id="rId8"/>
    <p:sldId id="263" r:id="rId9"/>
    <p:sldId id="270" r:id="rId10"/>
    <p:sldId id="265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3"/>
  </p:normalViewPr>
  <p:slideViewPr>
    <p:cSldViewPr snapToGrid="0" snapToObjects="1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2809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99362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5660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6879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2/18/20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93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719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659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163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2/18/20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484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7952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3269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maneesh/GSU/Web%20Programming/Maneesh/index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1F86-CD34-1040-805D-953B585BEE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>
            <a:normAutofit/>
          </a:bodyPr>
          <a:lstStyle/>
          <a:p>
            <a:r>
              <a:rPr lang="en-US" b="1" dirty="0"/>
              <a:t>Grab The Gold!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F3A46F-6A11-0D4D-AD5E-A70666C413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/>
          <a:lstStyle/>
          <a:p>
            <a:r>
              <a:rPr lang="en-US" dirty="0"/>
              <a:t>Maneesh &amp; </a:t>
            </a:r>
            <a:r>
              <a:rPr lang="en-US" dirty="0" err="1"/>
              <a:t>pushkal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6500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10586-FFC7-4565-878B-C8D7EB23B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751CB-CCF7-4BB2-B9FF-23A3ED3A27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HTML Validator</a:t>
            </a:r>
          </a:p>
          <a:p>
            <a:r>
              <a:rPr lang="en-US" dirty="0"/>
              <a:t>CSS Validator</a:t>
            </a:r>
          </a:p>
          <a:p>
            <a:r>
              <a:rPr lang="en-US" dirty="0"/>
              <a:t>Safari </a:t>
            </a:r>
          </a:p>
          <a:p>
            <a:r>
              <a:rPr lang="en-US" dirty="0"/>
              <a:t>C</a:t>
            </a:r>
            <a:r>
              <a:rPr lang="en-US"/>
              <a:t>hrome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6906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36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8" name="Picture 38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0" name="Straight Connector 40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42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2" name="Rectangle 44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46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06543E6-6895-4E75-B058-6ED9C16D1832}"/>
              </a:ext>
            </a:extLst>
          </p:cNvPr>
          <p:cNvSpPr txBox="1"/>
          <p:nvPr/>
        </p:nvSpPr>
        <p:spPr>
          <a:xfrm>
            <a:off x="659301" y="1474969"/>
            <a:ext cx="2823919" cy="1868760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cap="all" dirty="0">
                <a:latin typeface="+mj-lt"/>
                <a:ea typeface="+mj-ea"/>
                <a:cs typeface="+mj-cs"/>
                <a:hlinkClick r:id="rId3"/>
              </a:rPr>
              <a:t>DEMO</a:t>
            </a:r>
            <a:endParaRPr lang="en-US" sz="3600" cap="all" dirty="0">
              <a:latin typeface="+mj-lt"/>
              <a:ea typeface="+mj-ea"/>
              <a:cs typeface="+mj-cs"/>
            </a:endParaRPr>
          </a:p>
        </p:txBody>
      </p:sp>
      <p:cxnSp>
        <p:nvCxnSpPr>
          <p:cNvPr id="64" name="Straight Connector 48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5" name="Group 50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52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BE705E7-DD63-42BD-ADC9-842E7611C0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345880" y="1116345"/>
            <a:ext cx="4827906" cy="3866172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2215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Rectangle 102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59" name="Picture 104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0" name="Straight Connector 106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108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11" name="Rectangle 110">
            <a:extLst>
              <a:ext uri="{FF2B5EF4-FFF2-40B4-BE49-F238E27FC236}">
                <a16:creationId xmlns:a16="http://schemas.microsoft.com/office/drawing/2014/main" id="{274FF48E-21C6-4ED1-8D57-5D27A7B76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EDE4EA73-B3EE-41C9-8DED-BFE895585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8AC9C-CF3E-7344-8BFC-E42AAB6413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728" y="4613198"/>
            <a:ext cx="8654522" cy="8446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Home PAGE – UI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93D818E-FD8A-D346-A5B7-99AD193343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37" y="643992"/>
            <a:ext cx="8593444" cy="3652214"/>
          </a:xfrm>
          <a:prstGeom prst="rect">
            <a:avLst/>
          </a:prstGeom>
        </p:spPr>
      </p:pic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5038F25F-EDEF-4677-BA06-9A0951D4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4460798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17" name="Picture 116">
            <a:extLst>
              <a:ext uri="{FF2B5EF4-FFF2-40B4-BE49-F238E27FC236}">
                <a16:creationId xmlns:a16="http://schemas.microsoft.com/office/drawing/2014/main" id="{CDD4A4E6-AE28-4022-81BD-8F9C976B2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1206E84-DE07-4C15-AC7E-FB739A177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2817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Rectangle 127">
            <a:extLst>
              <a:ext uri="{FF2B5EF4-FFF2-40B4-BE49-F238E27FC236}">
                <a16:creationId xmlns:a16="http://schemas.microsoft.com/office/drawing/2014/main" id="{84C75E2B-CACA-478C-B26B-182AF87A1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47" name="Picture 129">
            <a:extLst>
              <a:ext uri="{FF2B5EF4-FFF2-40B4-BE49-F238E27FC236}">
                <a16:creationId xmlns:a16="http://schemas.microsoft.com/office/drawing/2014/main" id="{50FF2874-547C-4D14-9E18-28B19002FB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8" name="Straight Connector 131">
            <a:extLst>
              <a:ext uri="{FF2B5EF4-FFF2-40B4-BE49-F238E27FC236}">
                <a16:creationId xmlns:a16="http://schemas.microsoft.com/office/drawing/2014/main" id="{36CF827D-A163-47F7-BD87-34EB4FA7D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33">
            <a:extLst>
              <a:ext uri="{FF2B5EF4-FFF2-40B4-BE49-F238E27FC236}">
                <a16:creationId xmlns:a16="http://schemas.microsoft.com/office/drawing/2014/main" id="{D299D9A9-1DA8-433D-A9BC-FB48D93D42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50" name="Rectangle 135">
            <a:extLst>
              <a:ext uri="{FF2B5EF4-FFF2-40B4-BE49-F238E27FC236}">
                <a16:creationId xmlns:a16="http://schemas.microsoft.com/office/drawing/2014/main" id="{274FF48E-21C6-4ED1-8D57-5D27A7B766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37">
            <a:extLst>
              <a:ext uri="{FF2B5EF4-FFF2-40B4-BE49-F238E27FC236}">
                <a16:creationId xmlns:a16="http://schemas.microsoft.com/office/drawing/2014/main" id="{EDE4EA73-B3EE-41C9-8DED-BFE895585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9968D1-C9CD-C24C-B248-A7999E67C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6728" y="4613198"/>
            <a:ext cx="8654522" cy="84469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GAme  UI</a:t>
            </a:r>
          </a:p>
        </p:txBody>
      </p:sp>
      <p:pic>
        <p:nvPicPr>
          <p:cNvPr id="5" name="Picture 4" descr="A picture containing yellow, board, white, laying&#10;&#10;Description automatically generated">
            <a:extLst>
              <a:ext uri="{FF2B5EF4-FFF2-40B4-BE49-F238E27FC236}">
                <a16:creationId xmlns:a16="http://schemas.microsoft.com/office/drawing/2014/main" id="{4905FB03-6C1C-344E-96B0-F1363F301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137" y="643992"/>
            <a:ext cx="8643010" cy="3652214"/>
          </a:xfrm>
          <a:prstGeom prst="rect">
            <a:avLst/>
          </a:prstGeom>
        </p:spPr>
      </p:pic>
      <p:cxnSp>
        <p:nvCxnSpPr>
          <p:cNvPr id="152" name="Straight Connector 139">
            <a:extLst>
              <a:ext uri="{FF2B5EF4-FFF2-40B4-BE49-F238E27FC236}">
                <a16:creationId xmlns:a16="http://schemas.microsoft.com/office/drawing/2014/main" id="{5038F25F-EDEF-4677-BA06-9A0951D44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776728" y="4460798"/>
            <a:ext cx="86430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3" name="Picture 141">
            <a:extLst>
              <a:ext uri="{FF2B5EF4-FFF2-40B4-BE49-F238E27FC236}">
                <a16:creationId xmlns:a16="http://schemas.microsoft.com/office/drawing/2014/main" id="{CDD4A4E6-AE28-4022-81BD-8F9C976B2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54" name="Straight Connector 143">
            <a:extLst>
              <a:ext uri="{FF2B5EF4-FFF2-40B4-BE49-F238E27FC236}">
                <a16:creationId xmlns:a16="http://schemas.microsoft.com/office/drawing/2014/main" id="{41206E84-DE07-4C15-AC7E-FB739A177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8728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4" name="Rectangle 53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827B44-F171-45F6-A33E-24943375FF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HTML code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EC49C2B2-792C-5847-BF94-A88DEDADF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2762" y="805583"/>
            <a:ext cx="3623740" cy="4660762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320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On Click -GOLD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7" name="Rectangle 66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DDE0839B-2028-CE44-A6A4-DA69EEA3BA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250945"/>
            <a:ext cx="6282919" cy="3596971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9029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Rectangle 15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2" name="Picture 16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68" name="Rectangle 167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/>
              <a:t>On Click – huge gold</a:t>
            </a:r>
          </a:p>
        </p:txBody>
      </p: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74" name="Group 173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6" name="Rectangle 175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8" name="Rectangle 177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75103D2-AFD4-2641-BA32-5245DD0D06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" b="82"/>
          <a:stretch/>
        </p:blipFill>
        <p:spPr>
          <a:xfrm>
            <a:off x="5349051" y="1116345"/>
            <a:ext cx="4821565" cy="3866172"/>
          </a:xfrm>
          <a:prstGeom prst="rect">
            <a:avLst/>
          </a:prstGeom>
        </p:spPr>
      </p:pic>
      <p:pic>
        <p:nvPicPr>
          <p:cNvPr id="180" name="Picture 179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3720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4" name="Rectangle 83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301" y="1474969"/>
            <a:ext cx="2823919" cy="1868760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3600" dirty="0"/>
              <a:t>On Click -bomb</a:t>
            </a:r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9301" y="3528543"/>
            <a:ext cx="28239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979389" y="482171"/>
            <a:ext cx="7560115" cy="5149101"/>
            <a:chOff x="3979389" y="482171"/>
            <a:chExt cx="7560115" cy="5149101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5487" y="977965"/>
            <a:ext cx="6615582" cy="4135339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5617C65D-AE43-9C41-B08A-5ABA3CD38B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8374" y="1219531"/>
            <a:ext cx="6282919" cy="3659799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1003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92" name="Rectangle 91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E4291-1534-A54F-AFE5-879B1999AD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Animation for image</a:t>
            </a:r>
          </a:p>
        </p:txBody>
      </p: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71FF68B5-D91B-7F42-A326-D1B52CFB7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11" y="1109269"/>
            <a:ext cx="4960442" cy="4053389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1460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0712110-0BC1-4B31-B3BB-63B44222E8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466B5F3-C053-4580-B04A-1EF949888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FF023B-E34C-9649-99F9-A6A4DEB76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2616" y="962902"/>
            <a:ext cx="4176384" cy="2380828"/>
          </a:xfrm>
        </p:spPr>
        <p:txBody>
          <a:bodyPr vert="horz" lIns="91440" tIns="45720" rIns="91440" bIns="0" rtlCol="0" anchor="b">
            <a:normAutofit/>
          </a:bodyPr>
          <a:lstStyle/>
          <a:p>
            <a:r>
              <a:rPr lang="en-US" sz="4800"/>
              <a:t>Animation for timer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A6123F2-4B61-414F-A7E5-5B7828EACA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52617" y="3528543"/>
            <a:ext cx="417147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close up of a screen&#10;&#10;Description automatically generated">
            <a:extLst>
              <a:ext uri="{FF2B5EF4-FFF2-40B4-BE49-F238E27FC236}">
                <a16:creationId xmlns:a16="http://schemas.microsoft.com/office/drawing/2014/main" id="{42DE02B3-BB55-0548-B38D-C79B985AAC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44324" y="805583"/>
            <a:ext cx="3460615" cy="466076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5CED634-E2D0-4AB7-96DD-816C9B52C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FCDDCDFB-696D-4FDF-9B58-24F71B7C37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321141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42</Words>
  <Application>Microsoft Macintosh PowerPoint</Application>
  <PresentationFormat>Widescreen</PresentationFormat>
  <Paragraphs>16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Grab The Gold!</vt:lpstr>
      <vt:lpstr>Home PAGE – UI </vt:lpstr>
      <vt:lpstr>GAme  UI</vt:lpstr>
      <vt:lpstr>HTML code</vt:lpstr>
      <vt:lpstr>On Click -GOLD</vt:lpstr>
      <vt:lpstr>On Click – huge gold</vt:lpstr>
      <vt:lpstr>On Click -bomb</vt:lpstr>
      <vt:lpstr>Animation for image</vt:lpstr>
      <vt:lpstr>Animation for timer</vt:lpstr>
      <vt:lpstr>Testing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Grab The Gold! </dc:title>
  <dc:creator>Maneesh Boddu</dc:creator>
  <cp:lastModifiedBy>Maneesh Boddu</cp:lastModifiedBy>
  <cp:revision>2</cp:revision>
  <dcterms:created xsi:type="dcterms:W3CDTF">2020-02-18T23:20:13Z</dcterms:created>
  <dcterms:modified xsi:type="dcterms:W3CDTF">2020-02-18T23:37:53Z</dcterms:modified>
</cp:coreProperties>
</file>